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6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58831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7996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4923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3087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1930410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6460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194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7229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6124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3147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4301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6231026F-CF6D-4298-ACC1-A03BB08E3D1F}" type="datetimeFigureOut">
              <a:rPr lang="ru-RU" smtClean="0"/>
              <a:t>24.04.2021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5DE9FEE9-8EEB-4684-B45C-3CD8435F06BE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5951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368">
          <p15:clr>
            <a:srgbClr val="F26B43"/>
          </p15:clr>
        </p15:guide>
        <p15:guide id="2" orient="horz" pos="1440">
          <p15:clr>
            <a:srgbClr val="F26B43"/>
          </p15:clr>
        </p15:guide>
        <p15:guide id="3" orient="horz" pos="3696">
          <p15:clr>
            <a:srgbClr val="F26B43"/>
          </p15:clr>
        </p15:guide>
        <p15:guide id="4" orient="horz" pos="432">
          <p15:clr>
            <a:srgbClr val="F26B43"/>
          </p15:clr>
        </p15:guide>
        <p15:guide id="5" orient="horz" pos="1512">
          <p15:clr>
            <a:srgbClr val="F26B43"/>
          </p15:clr>
        </p15:guide>
        <p15:guide id="6" pos="6912">
          <p15:clr>
            <a:srgbClr val="F26B43"/>
          </p15:clr>
        </p15:guide>
        <p15:guide id="7" pos="936">
          <p15:clr>
            <a:srgbClr val="F26B43"/>
          </p15:clr>
        </p15:guide>
        <p15:guide id="8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7275" y="1938552"/>
            <a:ext cx="7531443" cy="2254507"/>
          </a:xfrm>
        </p:spPr>
        <p:txBody>
          <a:bodyPr/>
          <a:lstStyle/>
          <a:p>
            <a:r>
              <a:rPr lang="en-US" b="1" dirty="0" smtClean="0"/>
              <a:t>Web</a:t>
            </a:r>
            <a:r>
              <a:rPr lang="ru-RU" b="1" dirty="0" smtClean="0"/>
              <a:t>-приложение для поиска людей со схожими интересами 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990702" y="5766486"/>
            <a:ext cx="3363097" cy="4104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Перекрестова Ирина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986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30308" y="360727"/>
            <a:ext cx="10515600" cy="1325563"/>
          </a:xfrm>
        </p:spPr>
        <p:txBody>
          <a:bodyPr/>
          <a:lstStyle/>
          <a:p>
            <a:r>
              <a:rPr lang="ru-RU" dirty="0" smtClean="0"/>
              <a:t>Идея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12128" y="1686290"/>
            <a:ext cx="7201930" cy="2202678"/>
          </a:xfrm>
        </p:spPr>
        <p:txBody>
          <a:bodyPr/>
          <a:lstStyle/>
          <a:p>
            <a:pPr marL="0" indent="0" algn="ctr">
              <a:buNone/>
            </a:pPr>
            <a:r>
              <a:rPr lang="ru-RU" sz="2800" dirty="0">
                <a:solidFill>
                  <a:schemeClr val="tx1"/>
                </a:solidFill>
              </a:rPr>
              <a:t>Создать базу данных, в которую будет заноситься информация о пользователях и их интересах, а также контактные данные (</a:t>
            </a:r>
            <a:r>
              <a:rPr lang="en-US" sz="2800" dirty="0">
                <a:solidFill>
                  <a:schemeClr val="tx1"/>
                </a:solidFill>
              </a:rPr>
              <a:t>email</a:t>
            </a:r>
            <a:r>
              <a:rPr lang="ru-RU" sz="2800" dirty="0">
                <a:solidFill>
                  <a:schemeClr val="tx1"/>
                </a:solidFill>
              </a:rPr>
              <a:t>), что позволит пользователям искать людей по конкретным интересам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4797217" y="4186870"/>
            <a:ext cx="652436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800" dirty="0"/>
              <a:t>По количеству человек, увлекающихся тем или иным хобби, можно будет составить топ интересов </a:t>
            </a:r>
            <a:r>
              <a:rPr lang="ru-RU" sz="2800" dirty="0" smtClean="0"/>
              <a:t>на основе информации из базы.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519924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video-projec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8125" y="275740"/>
            <a:ext cx="6252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Описание работы на своем </a:t>
            </a:r>
            <a:r>
              <a:rPr lang="ru-RU" dirty="0" smtClean="0">
                <a:solidFill>
                  <a:schemeClr val="bg1"/>
                </a:solidFill>
              </a:rPr>
              <a:t>примере в формате видео </a:t>
            </a:r>
            <a:r>
              <a:rPr lang="ru-RU" dirty="0" smtClean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6584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47850" y="363091"/>
            <a:ext cx="10515600" cy="1325563"/>
          </a:xfrm>
        </p:spPr>
        <p:txBody>
          <a:bodyPr/>
          <a:lstStyle/>
          <a:p>
            <a:r>
              <a:rPr lang="ru-RU" dirty="0" smtClean="0"/>
              <a:t>Структура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90550" y="1377950"/>
            <a:ext cx="10515600" cy="3003550"/>
          </a:xfrm>
        </p:spPr>
        <p:txBody>
          <a:bodyPr>
            <a:normAutofit/>
          </a:bodyPr>
          <a:lstStyle/>
          <a:p>
            <a:r>
              <a:rPr lang="ru-RU" dirty="0" smtClean="0"/>
              <a:t>Основной скрипт – </a:t>
            </a:r>
            <a:r>
              <a:rPr lang="en-US" dirty="0" smtClean="0"/>
              <a:t>main</a:t>
            </a:r>
            <a:endParaRPr lang="ru-RU" dirty="0"/>
          </a:p>
          <a:p>
            <a:r>
              <a:rPr lang="ru-RU" dirty="0" smtClean="0"/>
              <a:t>Основные функции работы с данными вынесены в файл </a:t>
            </a:r>
            <a:r>
              <a:rPr lang="en-US" dirty="0" err="1" smtClean="0"/>
              <a:t>main_users</a:t>
            </a:r>
            <a:endParaRPr lang="ru-RU" dirty="0" smtClean="0"/>
          </a:p>
          <a:p>
            <a:r>
              <a:rPr lang="ru-RU" dirty="0" smtClean="0"/>
              <a:t>Файлы с классами взаимодействия с базой данных в папке </a:t>
            </a:r>
            <a:r>
              <a:rPr lang="en-US" dirty="0" smtClean="0"/>
              <a:t>/data</a:t>
            </a:r>
            <a:endParaRPr lang="ru-RU" dirty="0" smtClean="0"/>
          </a:p>
          <a:p>
            <a:r>
              <a:rPr lang="ru-RU" dirty="0" smtClean="0"/>
              <a:t>Шаблоны веб-страниц находятся в папке </a:t>
            </a:r>
            <a:r>
              <a:rPr lang="en-US" dirty="0" smtClean="0"/>
              <a:t>/templates</a:t>
            </a:r>
            <a:endParaRPr lang="ru-RU" dirty="0" smtClean="0"/>
          </a:p>
          <a:p>
            <a:r>
              <a:rPr lang="ru-RU" dirty="0" smtClean="0"/>
              <a:t>Стили и фото – в директории </a:t>
            </a:r>
            <a:r>
              <a:rPr lang="en-US" dirty="0" smtClean="0"/>
              <a:t>/static </a:t>
            </a:r>
            <a:r>
              <a:rPr lang="ru-RU" dirty="0" smtClean="0"/>
              <a:t>и соответствующих папках</a:t>
            </a:r>
            <a:endParaRPr lang="en-US" dirty="0" smtClean="0"/>
          </a:p>
          <a:p>
            <a:pPr marL="0" indent="0">
              <a:buNone/>
            </a:pPr>
            <a:endParaRPr lang="ru-RU" dirty="0" smtClean="0"/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171575" y="4642306"/>
            <a:ext cx="10877550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 smtClean="0"/>
              <a:t>База данных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Данные о пользователях хранятся в таблице </a:t>
            </a:r>
            <a:r>
              <a:rPr lang="en-US" sz="2800" dirty="0" smtClean="0"/>
              <a:t>users</a:t>
            </a:r>
          </a:p>
          <a:p>
            <a:r>
              <a:rPr lang="ru-RU" sz="2800" dirty="0" smtClean="0"/>
              <a:t>Данные об увлечениях – в таблице </a:t>
            </a:r>
            <a:r>
              <a:rPr lang="en-US" sz="2800" dirty="0" smtClean="0"/>
              <a:t>hobbies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21492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127125"/>
            <a:ext cx="10515600" cy="1325563"/>
          </a:xfrm>
        </p:spPr>
        <p:txBody>
          <a:bodyPr/>
          <a:lstStyle/>
          <a:p>
            <a:r>
              <a:rPr lang="ru-RU" dirty="0" smtClean="0"/>
              <a:t>Используемые технологии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638425" y="2452688"/>
            <a:ext cx="10515600" cy="4351338"/>
          </a:xfrm>
        </p:spPr>
        <p:txBody>
          <a:bodyPr/>
          <a:lstStyle/>
          <a:p>
            <a:r>
              <a:rPr lang="en-US" dirty="0" smtClean="0"/>
              <a:t>Flask</a:t>
            </a:r>
          </a:p>
          <a:p>
            <a:r>
              <a:rPr lang="en-US" dirty="0" smtClean="0"/>
              <a:t>SQL-alchemy</a:t>
            </a:r>
          </a:p>
          <a:p>
            <a:r>
              <a:rPr lang="en-US" dirty="0" smtClean="0"/>
              <a:t>Flask-login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9496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Основные возможности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Топ интересов на главной странице</a:t>
            </a:r>
          </a:p>
          <a:p>
            <a:r>
              <a:rPr lang="ru-RU" dirty="0" smtClean="0"/>
              <a:t>Регистрация </a:t>
            </a:r>
            <a:r>
              <a:rPr lang="en-US" dirty="0" smtClean="0"/>
              <a:t>/</a:t>
            </a:r>
            <a:r>
              <a:rPr lang="ru-RU" dirty="0" smtClean="0"/>
              <a:t> авторизация</a:t>
            </a:r>
          </a:p>
          <a:p>
            <a:r>
              <a:rPr lang="ru-RU" dirty="0" smtClean="0"/>
              <a:t>Просмотр и редактирование своего профиля</a:t>
            </a:r>
          </a:p>
          <a:p>
            <a:r>
              <a:rPr lang="ru-RU" dirty="0" smtClean="0"/>
              <a:t>Просмотр списка интересов</a:t>
            </a:r>
          </a:p>
          <a:p>
            <a:r>
              <a:rPr lang="ru-RU" dirty="0" smtClean="0"/>
              <a:t>Отбор пользователей с конкретным интересом</a:t>
            </a:r>
          </a:p>
          <a:p>
            <a:r>
              <a:rPr lang="ru-RU" dirty="0" smtClean="0"/>
              <a:t>Просмотр профиля другого пользователя</a:t>
            </a:r>
            <a:endParaRPr lang="ru-RU" dirty="0"/>
          </a:p>
          <a:p>
            <a:r>
              <a:rPr lang="ru-RU" dirty="0" smtClean="0"/>
              <a:t>Отмена авторизации (выход)</a:t>
            </a:r>
          </a:p>
        </p:txBody>
      </p:sp>
    </p:spTree>
    <p:extLst>
      <p:ext uri="{BB962C8B-B14F-4D97-AF65-F5344CB8AC3E}">
        <p14:creationId xmlns:p14="http://schemas.microsoft.com/office/powerpoint/2010/main" val="342303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Особенности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Доступ к информации о других пользователях доступен только зарегистрированным пользователям </a:t>
            </a:r>
          </a:p>
          <a:p>
            <a:r>
              <a:rPr lang="ru-RU" dirty="0" err="1" smtClean="0"/>
              <a:t>Валидация</a:t>
            </a:r>
            <a:r>
              <a:rPr lang="ru-RU" dirty="0" smtClean="0"/>
              <a:t> полей форм (обязательные поля и корректность ввода </a:t>
            </a:r>
            <a:r>
              <a:rPr lang="ru-RU" dirty="0" err="1" smtClean="0"/>
              <a:t>емейла</a:t>
            </a:r>
            <a:r>
              <a:rPr lang="ru-RU" dirty="0" smtClean="0"/>
              <a:t>)</a:t>
            </a:r>
          </a:p>
          <a:p>
            <a:r>
              <a:rPr lang="ru-RU" dirty="0" smtClean="0"/>
              <a:t>Для незарегистрированного пользователя нажатие на список интересов на главной странице перенаправляет его на форму регистрации, а для авторизованного – на список интересов</a:t>
            </a:r>
          </a:p>
          <a:p>
            <a:r>
              <a:rPr lang="ru-RU" dirty="0" smtClean="0"/>
              <a:t>Все страницы, кроме главной, формы регистрации и формы авторизации, доступны только авторизованным пользователям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370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00150" y="565150"/>
            <a:ext cx="10515600" cy="1325563"/>
          </a:xfrm>
        </p:spPr>
        <p:txBody>
          <a:bodyPr/>
          <a:lstStyle/>
          <a:p>
            <a:r>
              <a:rPr lang="ru-RU" dirty="0" smtClean="0"/>
              <a:t>Выводы по работе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676400" y="1890713"/>
            <a:ext cx="9563100" cy="4351338"/>
          </a:xfrm>
        </p:spPr>
        <p:txBody>
          <a:bodyPr/>
          <a:lstStyle/>
          <a:p>
            <a:r>
              <a:rPr lang="ru-RU" dirty="0" smtClean="0"/>
              <a:t>В ходе работы над проектом получилось лучше узнать технологии и создать веб-приложение с базой данных</a:t>
            </a:r>
          </a:p>
          <a:p>
            <a:r>
              <a:rPr lang="ru-RU" dirty="0" smtClean="0"/>
              <a:t>В качестве возможного развития проекта можно рассмотреть следующие доработки:</a:t>
            </a:r>
          </a:p>
          <a:p>
            <a:pPr lvl="2"/>
            <a:r>
              <a:rPr lang="ru-RU" dirty="0" smtClean="0"/>
              <a:t>Управление списком хобби(сейчас он статический)</a:t>
            </a:r>
          </a:p>
          <a:p>
            <a:pPr lvl="2"/>
            <a:r>
              <a:rPr lang="ru-RU" dirty="0" smtClean="0"/>
              <a:t>Организация связи «многие к многим» между таблицами базы данных (</a:t>
            </a:r>
            <a:r>
              <a:rPr lang="en-US" dirty="0" smtClean="0"/>
              <a:t>users </a:t>
            </a:r>
            <a:r>
              <a:rPr lang="ru-RU" dirty="0" smtClean="0"/>
              <a:t>и </a:t>
            </a:r>
            <a:r>
              <a:rPr lang="en-US" dirty="0" smtClean="0"/>
              <a:t>hobbies)</a:t>
            </a:r>
            <a:endParaRPr lang="ru-RU" dirty="0" smtClean="0"/>
          </a:p>
          <a:p>
            <a:pPr lvl="2"/>
            <a:r>
              <a:rPr lang="ru-RU" dirty="0" smtClean="0"/>
              <a:t>Возможность сохранения и отображения фотографии пользователя в </a:t>
            </a:r>
            <a:r>
              <a:rPr lang="ru-RU" dirty="0"/>
              <a:t>профиле 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232692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TM10001105[[fn=Урожай]]</Template>
  <TotalTime>156</TotalTime>
  <Words>273</Words>
  <Application>Microsoft Office PowerPoint</Application>
  <PresentationFormat>Широкоэкранный</PresentationFormat>
  <Paragraphs>37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Franklin Gothic Book</vt:lpstr>
      <vt:lpstr>Wingdings</vt:lpstr>
      <vt:lpstr>Crop</vt:lpstr>
      <vt:lpstr>Web-приложение для поиска людей со схожими интересами </vt:lpstr>
      <vt:lpstr>Идея</vt:lpstr>
      <vt:lpstr>Презентация PowerPoint</vt:lpstr>
      <vt:lpstr>Структура</vt:lpstr>
      <vt:lpstr>Используемые технологии</vt:lpstr>
      <vt:lpstr>Основные возможности</vt:lpstr>
      <vt:lpstr>Особенности</vt:lpstr>
      <vt:lpstr>Выводы по работе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Ira</dc:creator>
  <cp:lastModifiedBy>Ira</cp:lastModifiedBy>
  <cp:revision>12</cp:revision>
  <dcterms:created xsi:type="dcterms:W3CDTF">2021-04-24T10:38:11Z</dcterms:created>
  <dcterms:modified xsi:type="dcterms:W3CDTF">2021-04-24T18:02:52Z</dcterms:modified>
</cp:coreProperties>
</file>